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presProps" Target="presProps.xml" /><Relationship Id="rId12" Type="http://schemas.openxmlformats.org/officeDocument/2006/relationships/tableStyles" Target="tableStyles.xml" /><Relationship Id="rId1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Click icon to add picture</a:t>
            </a: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Click to edit Master title style</a:t>
            </a:r>
            <a:endParaRPr lang="ru-RU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Second level</a:t>
            </a:r>
            <a:endParaRPr/>
          </a:p>
          <a:p>
            <a:pPr lvl="2">
              <a:defRPr/>
            </a:pPr>
            <a:r>
              <a:rPr lang="ru-RU"/>
              <a:t>Third level</a:t>
            </a:r>
            <a:endParaRPr/>
          </a:p>
          <a:p>
            <a:pPr lvl="3">
              <a:defRPr/>
            </a:pPr>
            <a:r>
              <a:rPr lang="ru-RU"/>
              <a:t>Fourth level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36236300" name="Рисунок 5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-307909" y="0"/>
            <a:ext cx="5837412" cy="4623264"/>
          </a:xfrm>
          <a:prstGeom prst="rect">
            <a:avLst/>
          </a:prstGeom>
        </p:spPr>
      </p:pic>
      <p:sp>
        <p:nvSpPr>
          <p:cNvPr id="1739345663" name="Номер слайда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232FBCF0-BC16-65DE-6C78-3D9F5CD4AF28}" type="slidenum">
              <a:rPr lang="ru-RU"/>
              <a:t/>
            </a:fld>
            <a:endParaRPr lang="ru-RU"/>
          </a:p>
        </p:txBody>
      </p:sp>
      <p:pic>
        <p:nvPicPr>
          <p:cNvPr id="1280488037" name="Рисунок 4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918705" y="829194"/>
            <a:ext cx="10108271" cy="6858000"/>
          </a:xfrm>
          <a:prstGeom prst="rect">
            <a:avLst/>
          </a:prstGeom>
        </p:spPr>
      </p:pic>
      <p:pic>
        <p:nvPicPr>
          <p:cNvPr id="1603175705" name="Рисунок 6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529502" y="-189113"/>
            <a:ext cx="4233837" cy="4447308"/>
          </a:xfrm>
          <a:prstGeom prst="rect">
            <a:avLst/>
          </a:prstGeom>
        </p:spPr>
      </p:pic>
      <p:sp>
        <p:nvSpPr>
          <p:cNvPr id="1189386389" name="Скругленный прямоугольник 12" hidden="0"/>
          <p:cNvSpPr/>
          <p:nvPr isPhoto="0" userDrawn="0"/>
        </p:nvSpPr>
        <p:spPr bwMode="auto">
          <a:xfrm flipH="0" flipV="0">
            <a:off x="370314" y="209793"/>
            <a:ext cx="4851334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швея</a:t>
            </a:r>
            <a:endParaRPr sz="18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699884750" name="Скругленный прямоугольник 12" hidden="0"/>
          <p:cNvSpPr/>
          <p:nvPr isPhoto="0" userDrawn="0"/>
        </p:nvSpPr>
        <p:spPr bwMode="auto">
          <a:xfrm flipH="0" flipV="0">
            <a:off x="6502465" y="209793"/>
            <a:ext cx="4851333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48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фрезеровщик</a:t>
            </a:r>
            <a:endParaRPr sz="4800"/>
          </a:p>
        </p:txBody>
      </p:sp>
      <p:sp>
        <p:nvSpPr>
          <p:cNvPr id="1026056363" name="Скругленный прямоугольник 12" hidden="0"/>
          <p:cNvSpPr/>
          <p:nvPr isPhoto="0" userDrawn="0"/>
        </p:nvSpPr>
        <p:spPr bwMode="auto">
          <a:xfrm flipH="0" flipV="0">
            <a:off x="370314" y="3521318"/>
            <a:ext cx="4851333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контролер</a:t>
            </a:r>
            <a:endParaRPr/>
          </a:p>
        </p:txBody>
      </p:sp>
      <p:sp>
        <p:nvSpPr>
          <p:cNvPr id="1803107078" name="Скругленный прямоугольник 12" hidden="0"/>
          <p:cNvSpPr/>
          <p:nvPr isPhoto="0" userDrawn="0"/>
        </p:nvSpPr>
        <p:spPr bwMode="auto">
          <a:xfrm flipH="0" flipV="0">
            <a:off x="6502465" y="3521318"/>
            <a:ext cx="4851333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инженер</a:t>
            </a:r>
            <a:endParaRPr sz="7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45691774" name="Рисунок 5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-307909" y="0"/>
            <a:ext cx="5837412" cy="4623264"/>
          </a:xfrm>
          <a:prstGeom prst="rect">
            <a:avLst/>
          </a:prstGeom>
        </p:spPr>
      </p:pic>
      <p:sp>
        <p:nvSpPr>
          <p:cNvPr id="798620752" name="Номер слайда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32C57F3D-FAC9-925A-DF88-460EC733F642}" type="slidenum">
              <a:rPr lang="ru-RU"/>
              <a:t/>
            </a:fld>
            <a:endParaRPr lang="ru-RU"/>
          </a:p>
        </p:txBody>
      </p:sp>
      <p:pic>
        <p:nvPicPr>
          <p:cNvPr id="529608869" name="Рисунок 4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918705" y="829194"/>
            <a:ext cx="10108271" cy="6858000"/>
          </a:xfrm>
          <a:prstGeom prst="rect">
            <a:avLst/>
          </a:prstGeom>
        </p:spPr>
      </p:pic>
      <p:pic>
        <p:nvPicPr>
          <p:cNvPr id="2122247881" name="Рисунок 6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529502" y="-189113"/>
            <a:ext cx="4233837" cy="4447308"/>
          </a:xfrm>
          <a:prstGeom prst="rect">
            <a:avLst/>
          </a:prstGeom>
        </p:spPr>
      </p:pic>
      <p:sp>
        <p:nvSpPr>
          <p:cNvPr id="1668974744" name="Скругленный прямоугольник 12" hidden="0"/>
          <p:cNvSpPr/>
          <p:nvPr isPhoto="0" userDrawn="0"/>
        </p:nvSpPr>
        <p:spPr bwMode="auto">
          <a:xfrm flipH="0" flipV="0">
            <a:off x="370314" y="209793"/>
            <a:ext cx="4851334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фельдшер</a:t>
            </a:r>
            <a:endParaRPr sz="7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137510096" name="Скругленный прямоугольник 12" hidden="0"/>
          <p:cNvSpPr/>
          <p:nvPr isPhoto="0" userDrawn="0"/>
        </p:nvSpPr>
        <p:spPr bwMode="auto">
          <a:xfrm flipH="0" flipV="0">
            <a:off x="6502465" y="209793"/>
            <a:ext cx="4851333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48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оператор различных специальностей</a:t>
            </a:r>
            <a:endParaRPr sz="4800"/>
          </a:p>
        </p:txBody>
      </p:sp>
      <p:sp>
        <p:nvSpPr>
          <p:cNvPr id="380098826" name="Скругленный прямоугольник 12" hidden="0"/>
          <p:cNvSpPr/>
          <p:nvPr isPhoto="0" userDrawn="0"/>
        </p:nvSpPr>
        <p:spPr bwMode="auto">
          <a:xfrm flipH="0" flipV="0">
            <a:off x="370314" y="3521318"/>
            <a:ext cx="4851333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48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электромонтер</a:t>
            </a:r>
            <a:endParaRPr sz="4800"/>
          </a:p>
        </p:txBody>
      </p:sp>
      <p:sp>
        <p:nvSpPr>
          <p:cNvPr id="1768995847" name="Скругленный прямоугольник 12" hidden="0"/>
          <p:cNvSpPr/>
          <p:nvPr isPhoto="0" userDrawn="0"/>
        </p:nvSpPr>
        <p:spPr bwMode="auto">
          <a:xfrm flipH="0" flipV="0">
            <a:off x="6421799" y="3521318"/>
            <a:ext cx="5143500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48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комплектовщик</a:t>
            </a:r>
            <a:endParaRPr sz="7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30418402" name="Рисунок 5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-307909" y="0"/>
            <a:ext cx="5837412" cy="4623264"/>
          </a:xfrm>
          <a:prstGeom prst="rect">
            <a:avLst/>
          </a:prstGeom>
        </p:spPr>
      </p:pic>
      <p:sp>
        <p:nvSpPr>
          <p:cNvPr id="577147000" name="Номер слайда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C5E594AD-A0FF-5ED2-A180-823F21468941}" type="slidenum">
              <a:rPr lang="ru-RU"/>
              <a:t/>
            </a:fld>
            <a:endParaRPr lang="ru-RU"/>
          </a:p>
        </p:txBody>
      </p:sp>
      <p:pic>
        <p:nvPicPr>
          <p:cNvPr id="1433081968" name="Рисунок 4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918705" y="829194"/>
            <a:ext cx="10108271" cy="6858000"/>
          </a:xfrm>
          <a:prstGeom prst="rect">
            <a:avLst/>
          </a:prstGeom>
        </p:spPr>
      </p:pic>
      <p:pic>
        <p:nvPicPr>
          <p:cNvPr id="1972554745" name="Рисунок 6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529502" y="-189113"/>
            <a:ext cx="4233837" cy="4447308"/>
          </a:xfrm>
          <a:prstGeom prst="rect">
            <a:avLst/>
          </a:prstGeom>
        </p:spPr>
      </p:pic>
      <p:sp>
        <p:nvSpPr>
          <p:cNvPr id="1092254350" name="Скругленный прямоугольник 12" hidden="0"/>
          <p:cNvSpPr/>
          <p:nvPr isPhoto="0" userDrawn="0"/>
        </p:nvSpPr>
        <p:spPr bwMode="auto">
          <a:xfrm flipH="0" flipV="0">
            <a:off x="370314" y="209793"/>
            <a:ext cx="4851334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48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медицинская сестра</a:t>
            </a:r>
            <a:endParaRPr sz="48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11356889" name="Скругленный прямоугольник 12" hidden="0"/>
          <p:cNvSpPr/>
          <p:nvPr isPhoto="0" userDrawn="0"/>
        </p:nvSpPr>
        <p:spPr bwMode="auto">
          <a:xfrm flipH="0" flipV="0">
            <a:off x="6502465" y="209793"/>
            <a:ext cx="4851333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мастер</a:t>
            </a:r>
            <a:endParaRPr sz="7200"/>
          </a:p>
        </p:txBody>
      </p:sp>
      <p:sp>
        <p:nvSpPr>
          <p:cNvPr id="286505947" name="Скругленный прямоугольник 12" hidden="0"/>
          <p:cNvSpPr/>
          <p:nvPr isPhoto="0" userDrawn="0"/>
        </p:nvSpPr>
        <p:spPr bwMode="auto">
          <a:xfrm flipH="0" flipV="0">
            <a:off x="370314" y="3521318"/>
            <a:ext cx="4851333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лесарь</a:t>
            </a:r>
            <a:endParaRPr sz="7200"/>
          </a:p>
        </p:txBody>
      </p:sp>
      <p:sp>
        <p:nvSpPr>
          <p:cNvPr id="1723207326" name="Скругленный прямоугольник 12" hidden="0"/>
          <p:cNvSpPr/>
          <p:nvPr isPhoto="0" userDrawn="0"/>
        </p:nvSpPr>
        <p:spPr bwMode="auto">
          <a:xfrm flipH="0" flipV="0">
            <a:off x="6421799" y="3521318"/>
            <a:ext cx="5143500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повар</a:t>
            </a:r>
            <a:endParaRPr sz="7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36678019" name="Рисунок 5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-307909" y="0"/>
            <a:ext cx="5837412" cy="4623264"/>
          </a:xfrm>
          <a:prstGeom prst="rect">
            <a:avLst/>
          </a:prstGeom>
        </p:spPr>
      </p:pic>
      <p:sp>
        <p:nvSpPr>
          <p:cNvPr id="717231563" name="Номер слайда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F82E3550-7BC9-8329-767F-65B964DD7686}" type="slidenum">
              <a:rPr lang="ru-RU"/>
              <a:t/>
            </a:fld>
            <a:endParaRPr lang="ru-RU"/>
          </a:p>
        </p:txBody>
      </p:sp>
      <p:pic>
        <p:nvPicPr>
          <p:cNvPr id="2123192987" name="Рисунок 4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918705" y="829194"/>
            <a:ext cx="10108271" cy="6858000"/>
          </a:xfrm>
          <a:prstGeom prst="rect">
            <a:avLst/>
          </a:prstGeom>
        </p:spPr>
      </p:pic>
      <p:pic>
        <p:nvPicPr>
          <p:cNvPr id="1720079377" name="Рисунок 6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529502" y="-189113"/>
            <a:ext cx="4233837" cy="4447308"/>
          </a:xfrm>
          <a:prstGeom prst="rect">
            <a:avLst/>
          </a:prstGeom>
        </p:spPr>
      </p:pic>
      <p:sp>
        <p:nvSpPr>
          <p:cNvPr id="1032118980" name="Скругленный прямоугольник 12" hidden="0"/>
          <p:cNvSpPr/>
          <p:nvPr isPhoto="0" userDrawn="0"/>
        </p:nvSpPr>
        <p:spPr bwMode="auto">
          <a:xfrm flipH="0" flipV="0">
            <a:off x="370314" y="209793"/>
            <a:ext cx="4851334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продавец</a:t>
            </a:r>
            <a:endParaRPr sz="48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847847417" name="Скругленный прямоугольник 12" hidden="0"/>
          <p:cNvSpPr/>
          <p:nvPr isPhoto="0" userDrawn="0"/>
        </p:nvSpPr>
        <p:spPr bwMode="auto">
          <a:xfrm flipH="0" flipV="0">
            <a:off x="6502465" y="209793"/>
            <a:ext cx="4851333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48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преподаватель</a:t>
            </a:r>
            <a:endParaRPr sz="4800"/>
          </a:p>
        </p:txBody>
      </p:sp>
      <p:sp>
        <p:nvSpPr>
          <p:cNvPr id="1116186783" name="Скругленный прямоугольник 12" hidden="0"/>
          <p:cNvSpPr/>
          <p:nvPr isPhoto="0" userDrawn="0"/>
        </p:nvSpPr>
        <p:spPr bwMode="auto">
          <a:xfrm flipH="0" flipV="0">
            <a:off x="370314" y="3521318"/>
            <a:ext cx="4851333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менеджер</a:t>
            </a:r>
            <a:endParaRPr sz="7200"/>
          </a:p>
        </p:txBody>
      </p:sp>
      <p:sp>
        <p:nvSpPr>
          <p:cNvPr id="1853487225" name="Скругленный прямоугольник 12" hidden="0"/>
          <p:cNvSpPr/>
          <p:nvPr isPhoto="0" userDrawn="0"/>
        </p:nvSpPr>
        <p:spPr bwMode="auto">
          <a:xfrm flipH="0" flipV="0">
            <a:off x="6421799" y="3521318"/>
            <a:ext cx="5143500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48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водитель автомобиля</a:t>
            </a:r>
            <a:endParaRPr sz="4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75612574" name="Рисунок 5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-307909" y="0"/>
            <a:ext cx="5837412" cy="4623264"/>
          </a:xfrm>
          <a:prstGeom prst="rect">
            <a:avLst/>
          </a:prstGeom>
        </p:spPr>
      </p:pic>
      <p:sp>
        <p:nvSpPr>
          <p:cNvPr id="39306162" name="Номер слайда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F43274A8-196E-9760-B65F-9ADCEA3263D9}" type="slidenum">
              <a:rPr lang="ru-RU"/>
              <a:t/>
            </a:fld>
            <a:endParaRPr lang="ru-RU"/>
          </a:p>
        </p:txBody>
      </p:sp>
      <p:pic>
        <p:nvPicPr>
          <p:cNvPr id="311287046" name="Рисунок 4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918705" y="829194"/>
            <a:ext cx="10108271" cy="6858000"/>
          </a:xfrm>
          <a:prstGeom prst="rect">
            <a:avLst/>
          </a:prstGeom>
        </p:spPr>
      </p:pic>
      <p:pic>
        <p:nvPicPr>
          <p:cNvPr id="1432208371" name="Рисунок 6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529502" y="-189113"/>
            <a:ext cx="4233837" cy="4447308"/>
          </a:xfrm>
          <a:prstGeom prst="rect">
            <a:avLst/>
          </a:prstGeom>
        </p:spPr>
      </p:pic>
      <p:sp>
        <p:nvSpPr>
          <p:cNvPr id="1896717814" name="Скругленный прямоугольник 12" hidden="0"/>
          <p:cNvSpPr/>
          <p:nvPr isPhoto="0" userDrawn="0"/>
        </p:nvSpPr>
        <p:spPr bwMode="auto">
          <a:xfrm flipH="0" flipV="0">
            <a:off x="370314" y="209793"/>
            <a:ext cx="4851334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наладчик</a:t>
            </a:r>
            <a:endParaRPr sz="7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879017556" name="Скругленный прямоугольник 12" hidden="0"/>
          <p:cNvSpPr/>
          <p:nvPr isPhoto="0" userDrawn="0"/>
        </p:nvSpPr>
        <p:spPr bwMode="auto">
          <a:xfrm flipH="0" flipV="0">
            <a:off x="6502465" y="209793"/>
            <a:ext cx="4851333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48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тракторист</a:t>
            </a:r>
            <a:endParaRPr sz="4800"/>
          </a:p>
        </p:txBody>
      </p:sp>
      <p:sp>
        <p:nvSpPr>
          <p:cNvPr id="471538720" name="Скругленный прямоугольник 12" hidden="0"/>
          <p:cNvSpPr/>
          <p:nvPr isPhoto="0" userDrawn="0"/>
        </p:nvSpPr>
        <p:spPr bwMode="auto">
          <a:xfrm flipH="0" flipV="0">
            <a:off x="370314" y="3521318"/>
            <a:ext cx="4851333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учитель</a:t>
            </a:r>
            <a:endParaRPr sz="7200"/>
          </a:p>
        </p:txBody>
      </p:sp>
      <p:sp>
        <p:nvSpPr>
          <p:cNvPr id="411825042" name="Скругленный прямоугольник 12" hidden="0"/>
          <p:cNvSpPr/>
          <p:nvPr isPhoto="0" userDrawn="0"/>
        </p:nvSpPr>
        <p:spPr bwMode="auto">
          <a:xfrm flipH="0" flipV="0">
            <a:off x="6421799" y="3521318"/>
            <a:ext cx="5143500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экономист</a:t>
            </a:r>
            <a:endParaRPr sz="4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25001883" name="Рисунок 5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-307909" y="0"/>
            <a:ext cx="5837412" cy="4623264"/>
          </a:xfrm>
          <a:prstGeom prst="rect">
            <a:avLst/>
          </a:prstGeom>
        </p:spPr>
      </p:pic>
      <p:sp>
        <p:nvSpPr>
          <p:cNvPr id="1166917850" name="Номер слайда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F6607762-02CA-A419-A3C6-7333F8C6727D}" type="slidenum">
              <a:rPr lang="ru-RU"/>
              <a:t/>
            </a:fld>
            <a:endParaRPr lang="ru-RU"/>
          </a:p>
        </p:txBody>
      </p:sp>
      <p:pic>
        <p:nvPicPr>
          <p:cNvPr id="408962392" name="Рисунок 4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918705" y="829194"/>
            <a:ext cx="10108271" cy="6858000"/>
          </a:xfrm>
          <a:prstGeom prst="rect">
            <a:avLst/>
          </a:prstGeom>
        </p:spPr>
      </p:pic>
      <p:pic>
        <p:nvPicPr>
          <p:cNvPr id="1895485159" name="Рисунок 6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529502" y="-189113"/>
            <a:ext cx="4233837" cy="4447308"/>
          </a:xfrm>
          <a:prstGeom prst="rect">
            <a:avLst/>
          </a:prstGeom>
        </p:spPr>
      </p:pic>
      <p:sp>
        <p:nvSpPr>
          <p:cNvPr id="1752257747" name="Скругленный прямоугольник 12" hidden="0"/>
          <p:cNvSpPr/>
          <p:nvPr isPhoto="0" userDrawn="0"/>
        </p:nvSpPr>
        <p:spPr bwMode="auto">
          <a:xfrm flipH="0" flipV="0">
            <a:off x="370314" y="209793"/>
            <a:ext cx="4851334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таночник</a:t>
            </a:r>
            <a:endParaRPr sz="7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072944933" name="Скругленный прямоугольник 12" hidden="0"/>
          <p:cNvSpPr/>
          <p:nvPr isPhoto="0" userDrawn="0"/>
        </p:nvSpPr>
        <p:spPr bwMode="auto">
          <a:xfrm flipH="0" flipV="0">
            <a:off x="6231299" y="209793"/>
            <a:ext cx="5122499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48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электросварщик</a:t>
            </a:r>
            <a:endParaRPr sz="4800"/>
          </a:p>
        </p:txBody>
      </p:sp>
      <p:sp>
        <p:nvSpPr>
          <p:cNvPr id="1287771448" name="Скругленный прямоугольник 12" hidden="0"/>
          <p:cNvSpPr/>
          <p:nvPr isPhoto="0" userDrawn="0"/>
        </p:nvSpPr>
        <p:spPr bwMode="auto">
          <a:xfrm flipH="0" flipV="0">
            <a:off x="370314" y="3521318"/>
            <a:ext cx="4851333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врач</a:t>
            </a:r>
            <a:endParaRPr sz="7200"/>
          </a:p>
        </p:txBody>
      </p:sp>
      <p:sp>
        <p:nvSpPr>
          <p:cNvPr id="1550246395" name="Скругленный прямоугольник 12" hidden="0"/>
          <p:cNvSpPr/>
          <p:nvPr isPhoto="0" userDrawn="0"/>
        </p:nvSpPr>
        <p:spPr bwMode="auto">
          <a:xfrm flipH="0" flipV="0">
            <a:off x="5964599" y="3521318"/>
            <a:ext cx="5600699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воспитатель</a:t>
            </a:r>
            <a:endParaRPr sz="7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37338068" name="Рисунок 5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-307909" y="0"/>
            <a:ext cx="5837412" cy="4623264"/>
          </a:xfrm>
          <a:prstGeom prst="rect">
            <a:avLst/>
          </a:prstGeom>
        </p:spPr>
      </p:pic>
      <p:sp>
        <p:nvSpPr>
          <p:cNvPr id="615124111" name="Номер слайда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6AD09DBE-6FB9-EA05-B8CA-EB8512469954}" type="slidenum">
              <a:rPr lang="ru-RU"/>
              <a:t/>
            </a:fld>
            <a:endParaRPr lang="ru-RU"/>
          </a:p>
        </p:txBody>
      </p:sp>
      <p:pic>
        <p:nvPicPr>
          <p:cNvPr id="222517248" name="Рисунок 4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918705" y="829194"/>
            <a:ext cx="10108271" cy="6858000"/>
          </a:xfrm>
          <a:prstGeom prst="rect">
            <a:avLst/>
          </a:prstGeom>
        </p:spPr>
      </p:pic>
      <p:pic>
        <p:nvPicPr>
          <p:cNvPr id="190235806" name="Рисунок 6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529502" y="-189113"/>
            <a:ext cx="4233837" cy="4447308"/>
          </a:xfrm>
          <a:prstGeom prst="rect">
            <a:avLst/>
          </a:prstGeom>
        </p:spPr>
      </p:pic>
      <p:sp>
        <p:nvSpPr>
          <p:cNvPr id="1267140373" name="Скругленный прямоугольник 12" hidden="0"/>
          <p:cNvSpPr/>
          <p:nvPr isPhoto="0" userDrawn="0"/>
        </p:nvSpPr>
        <p:spPr bwMode="auto">
          <a:xfrm flipH="0" flipV="0">
            <a:off x="370314" y="209793"/>
            <a:ext cx="4851334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юрист</a:t>
            </a:r>
            <a:endParaRPr sz="7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173401417" name="Скругленный прямоугольник 12" hidden="0"/>
          <p:cNvSpPr/>
          <p:nvPr isPhoto="0" userDrawn="0"/>
        </p:nvSpPr>
        <p:spPr bwMode="auto">
          <a:xfrm flipH="0" flipV="0">
            <a:off x="6231299" y="209793"/>
            <a:ext cx="5122499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токарь</a:t>
            </a:r>
            <a:endParaRPr sz="4800"/>
          </a:p>
        </p:txBody>
      </p:sp>
      <p:sp>
        <p:nvSpPr>
          <p:cNvPr id="963094247" name="Скругленный прямоугольник 12" hidden="0"/>
          <p:cNvSpPr/>
          <p:nvPr isPhoto="0" userDrawn="0"/>
        </p:nvSpPr>
        <p:spPr bwMode="auto">
          <a:xfrm flipH="0" flipV="0">
            <a:off x="192449" y="3521318"/>
            <a:ext cx="6381749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48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электрогазосварщик</a:t>
            </a:r>
            <a:endParaRPr sz="7200"/>
          </a:p>
        </p:txBody>
      </p:sp>
      <p:sp>
        <p:nvSpPr>
          <p:cNvPr id="1640040953" name="Скругленный прямоугольник 12" hidden="0"/>
          <p:cNvSpPr/>
          <p:nvPr isPhoto="0" userDrawn="0"/>
        </p:nvSpPr>
        <p:spPr bwMode="auto">
          <a:xfrm flipH="0" flipV="0">
            <a:off x="6859949" y="3521318"/>
            <a:ext cx="5067299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бухгалтер</a:t>
            </a:r>
            <a:endParaRPr sz="7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4065408" name="Рисунок 5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-307909" y="0"/>
            <a:ext cx="5837412" cy="4623264"/>
          </a:xfrm>
          <a:prstGeom prst="rect">
            <a:avLst/>
          </a:prstGeom>
        </p:spPr>
      </p:pic>
      <p:sp>
        <p:nvSpPr>
          <p:cNvPr id="2131466087" name="Номер слайда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fld id="{DB2B4629-8136-4DF4-1772-644491FF1DC5}" type="slidenum">
              <a:rPr lang="ru-RU"/>
              <a:t/>
            </a:fld>
            <a:endParaRPr lang="ru-RU"/>
          </a:p>
        </p:txBody>
      </p:sp>
      <p:pic>
        <p:nvPicPr>
          <p:cNvPr id="767493588" name="Рисунок 4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918705" y="829194"/>
            <a:ext cx="10108271" cy="6858000"/>
          </a:xfrm>
          <a:prstGeom prst="rect">
            <a:avLst/>
          </a:prstGeom>
        </p:spPr>
      </p:pic>
      <p:pic>
        <p:nvPicPr>
          <p:cNvPr id="661506185" name="Рисунок 6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529502" y="-189113"/>
            <a:ext cx="4233837" cy="4447308"/>
          </a:xfrm>
          <a:prstGeom prst="rect">
            <a:avLst/>
          </a:prstGeom>
        </p:spPr>
      </p:pic>
      <p:sp>
        <p:nvSpPr>
          <p:cNvPr id="1809706516" name="Скругленный прямоугольник 12" hidden="0"/>
          <p:cNvSpPr/>
          <p:nvPr isPhoto="0" userDrawn="0"/>
        </p:nvSpPr>
        <p:spPr bwMode="auto">
          <a:xfrm flipH="0" flipV="0">
            <a:off x="370314" y="209793"/>
            <a:ext cx="5916184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полицейский</a:t>
            </a:r>
            <a:endParaRPr sz="7200" b="0" i="0" u="none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570497522" name="Скругленный прямоугольник 12" hidden="0"/>
          <p:cNvSpPr/>
          <p:nvPr isPhoto="0" userDrawn="0"/>
        </p:nvSpPr>
        <p:spPr bwMode="auto">
          <a:xfrm flipH="0" flipV="0">
            <a:off x="6593249" y="209793"/>
            <a:ext cx="5429249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r>
              <a:rPr sz="7200" b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маркетолог</a:t>
            </a:r>
            <a:endParaRPr sz="7200"/>
          </a:p>
        </p:txBody>
      </p:sp>
      <p:sp>
        <p:nvSpPr>
          <p:cNvPr id="1242660403" name="Скругленный прямоугольник 12" hidden="0"/>
          <p:cNvSpPr/>
          <p:nvPr isPhoto="0" userDrawn="0"/>
        </p:nvSpPr>
        <p:spPr bwMode="auto">
          <a:xfrm flipH="0" flipV="0">
            <a:off x="851907" y="3521318"/>
            <a:ext cx="4952999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endParaRPr sz="7200"/>
          </a:p>
        </p:txBody>
      </p:sp>
      <p:sp>
        <p:nvSpPr>
          <p:cNvPr id="1950951254" name="Скругленный прямоугольник 12" hidden="0"/>
          <p:cNvSpPr/>
          <p:nvPr isPhoto="0" userDrawn="0"/>
        </p:nvSpPr>
        <p:spPr bwMode="auto">
          <a:xfrm flipH="0" flipV="0">
            <a:off x="6774224" y="3578468"/>
            <a:ext cx="5067299" cy="3200155"/>
          </a:xfrm>
          <a:prstGeom prst="roundRect">
            <a:avLst>
              <a:gd name="adj" fmla="val 12028"/>
            </a:avLst>
          </a:prstGeom>
          <a:solidFill>
            <a:srgbClr val="E0F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algn="ctr">
              <a:defRPr/>
            </a:pPr>
            <a:endParaRPr sz="7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Р7-Офис/7.0.2.5</Application>
  <DocSecurity>0</DocSecurity>
  <PresentationFormat>Widescreen</PresentationFormat>
  <Paragraphs>0</Paragraphs>
  <Slides>8</Slides>
  <Notes>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6</cp:revision>
  <dcterms:created xsi:type="dcterms:W3CDTF">2012-12-03T06:56:55Z</dcterms:created>
  <dcterms:modified xsi:type="dcterms:W3CDTF">2025-09-18T13:18:49Z</dcterms:modified>
  <cp:category/>
  <cp:contentStatus/>
  <cp:version/>
</cp:coreProperties>
</file>